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55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240611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северо-восточный 5-10 м/с. Температура воздуха ночью 5-7, днем 23-25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 4-9 м/с. Температура воздуха 10-12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39464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569667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21808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4360</cp:revision>
  <cp:lastPrinted>2021-10-14T11:15:53Z</cp:lastPrinted>
  <dcterms:created xsi:type="dcterms:W3CDTF">2018-03-27T06:03:00Z</dcterms:created>
  <dcterms:modified xsi:type="dcterms:W3CDTF">2026-05-29T07:38:02Z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